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5361" name="Rectangle 1"/>
          <p:cNvSpPr>
            <a:spLocks noChangeArrowheads="1"/>
          </p:cNvSpPr>
          <p:nvPr userDrawn="1"/>
        </p:nvSpPr>
        <p:spPr bwMode="auto">
          <a:xfrm>
            <a:off x="428596" y="6179363"/>
            <a:ext cx="13933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_RussDecor" pitchFamily="82" charset="-52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_RussDecor" pitchFamily="82" charset="-52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docviewer.yandex.ru/r.xml?sk=d41e3b9dec7b188dd193de8317dc871f&amp;url=https://img-fotki.yandex.ru/get/9558/134091466.a5/0_c1aba_5174e87d_S" TargetMode="External"/><Relationship Id="rId13" Type="http://schemas.openxmlformats.org/officeDocument/2006/relationships/hyperlink" Target="http://domovenok-as.ru/volshebnyi-korob/detskie-zagadki/zagadki-o-profesijah-dlja-detei-s-otvetami.html" TargetMode="External"/><Relationship Id="rId18" Type="http://schemas.openxmlformats.org/officeDocument/2006/relationships/hyperlink" Target="http://ukomr.ru/upload/medialibrary/eb4/nhonlof.png" TargetMode="External"/><Relationship Id="rId3" Type="http://schemas.openxmlformats.org/officeDocument/2006/relationships/hyperlink" Target="http://s4.pic4you.ru/y2014/10-21/24687/4664985-thumb.png" TargetMode="External"/><Relationship Id="rId7" Type="http://schemas.openxmlformats.org/officeDocument/2006/relationships/hyperlink" Target="https://docviewer.yandex.ru/r.xml?sk=d41e3b9dec7b188dd193de8317dc871f&amp;url=https://img-fotki.yandex.ru/get/9362/134091466.a5/0_c1ab7_5cf4cf7c_S" TargetMode="External"/><Relationship Id="rId12" Type="http://schemas.openxmlformats.org/officeDocument/2006/relationships/hyperlink" Target="http://zanimatika.narod.ru/Narabotki14_skladki.htm" TargetMode="External"/><Relationship Id="rId17" Type="http://schemas.openxmlformats.org/officeDocument/2006/relationships/hyperlink" Target="http://muhammad-mustafa.ru/wp-content/uploads/2012/05/%D0%9A%D0%BE%D0%B7%D0%BB%D0%B5%D0%BD%D0%BE%D0%BA.png" TargetMode="External"/><Relationship Id="rId2" Type="http://schemas.openxmlformats.org/officeDocument/2006/relationships/hyperlink" Target="http://img-fotki.yandex.ru/get/5633/39663434.369/0_8781d_ea3e27ef_L.png" TargetMode="External"/><Relationship Id="rId16" Type="http://schemas.openxmlformats.org/officeDocument/2006/relationships/hyperlink" Target="http://lad-lad.ru/zagadki/1449-zagadki-o-professijah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cviewer.yandex.ru/r.xml?sk=d41e3b9dec7b188dd193de8317dc871f&amp;url=https://img-fotki.yandex.ru/get/9362/134091466.a5/0_c1ab6_6c03c14c_S" TargetMode="External"/><Relationship Id="rId11" Type="http://schemas.openxmlformats.org/officeDocument/2006/relationships/hyperlink" Target="https://docviewer.yandex.ru/r.xml?sk=d41e3b9dec7b188dd193de8317dc871f&amp;url=https://img-fotki.yandex.ru/get/9509/134091466.a5/0_c1abf_7324415b_S" TargetMode="External"/><Relationship Id="rId5" Type="http://schemas.openxmlformats.org/officeDocument/2006/relationships/hyperlink" Target="https://docviewer.yandex.ru/r.xml?sk=d41e3b9dec7b188dd193de8317dc871f&amp;url=https://img-fotki.yandex.ru/get/9501/134091466.a5/0_c1ab5_1c10b617_S" TargetMode="External"/><Relationship Id="rId15" Type="http://schemas.openxmlformats.org/officeDocument/2006/relationships/hyperlink" Target="http://&#1079;&#1072;&#1075;&#1072;&#1076;&#1082;&#1091;.&#1088;&#1092;/content/zagadki-pro-letchika" TargetMode="External"/><Relationship Id="rId10" Type="http://schemas.openxmlformats.org/officeDocument/2006/relationships/hyperlink" Target="https://docviewer.yandex.ru/r.xml?sk=d41e3b9dec7b188dd193de8317dc871f&amp;url=https://img-fotki.yandex.ru/get/9502/134091466.a5/0_c1abc_5a206378_S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s://docviewer.yandex.ru/r.xml?sk=d41e3b9dec7b188dd193de8317dc871f&amp;url=https://img-fotki.yandex.ru/get/9507/134091466.a5/0_c1ab3_2f23019e_S" TargetMode="External"/><Relationship Id="rId9" Type="http://schemas.openxmlformats.org/officeDocument/2006/relationships/hyperlink" Target="https://docviewer.yandex.ru/r.xml?sk=d41e3b9dec7b188dd193de8317dc871f&amp;url=https://img-fotki.yandex.ru/get/9316/134091466.a5/0_c1abb_780faf8_S" TargetMode="External"/><Relationship Id="rId14" Type="http://schemas.openxmlformats.org/officeDocument/2006/relationships/hyperlink" Target="http://vsemzagadki.narod.ru/zagadki/zagadkipro/zagadki_pro_parikmahera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2786050" y="714356"/>
            <a:ext cx="5715040" cy="5500726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Интерактивный кроссворд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Часть 1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17412" y="1428736"/>
            <a:ext cx="1936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МКОУ «СОШ ст. Евсино»</a:t>
            </a:r>
          </a:p>
          <a:p>
            <a:pPr algn="ctr"/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42874" y="5429264"/>
            <a:ext cx="2023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Автор презентации: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2015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5857892"/>
            <a:ext cx="571504" cy="428628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85860"/>
            <a:ext cx="2620975" cy="468630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92"/>
          <p:cNvGrpSpPr/>
          <p:nvPr/>
        </p:nvGrpSpPr>
        <p:grpSpPr>
          <a:xfrm>
            <a:off x="2571736" y="1142984"/>
            <a:ext cx="6000792" cy="3000396"/>
            <a:chOff x="1571604" y="1285860"/>
            <a:chExt cx="6000792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143372" y="1285860"/>
              <a:ext cx="428628" cy="3000396"/>
              <a:chOff x="4143372" y="1285860"/>
              <a:chExt cx="428628" cy="3000396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23"/>
            <p:cNvGrpSpPr/>
            <p:nvPr/>
          </p:nvGrpSpPr>
          <p:grpSpPr>
            <a:xfrm>
              <a:off x="1571604" y="3857628"/>
              <a:ext cx="4714908" cy="428628"/>
              <a:chOff x="1643042" y="4929198"/>
              <a:chExt cx="4714908" cy="428628"/>
            </a:xfrm>
          </p:grpSpPr>
          <p:sp>
            <p:nvSpPr>
              <p:cNvPr id="25" name="Прямоугольник 24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92932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35"/>
            <p:cNvGrpSpPr/>
            <p:nvPr/>
          </p:nvGrpSpPr>
          <p:grpSpPr>
            <a:xfrm>
              <a:off x="3714744" y="3429000"/>
              <a:ext cx="3429024" cy="428628"/>
              <a:chOff x="1643042" y="4929198"/>
              <a:chExt cx="3429024" cy="428628"/>
            </a:xfrm>
          </p:grpSpPr>
          <p:sp>
            <p:nvSpPr>
              <p:cNvPr id="39" name="Прямоугольник 3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47"/>
            <p:cNvGrpSpPr/>
            <p:nvPr/>
          </p:nvGrpSpPr>
          <p:grpSpPr>
            <a:xfrm>
              <a:off x="2428860" y="3000372"/>
              <a:ext cx="3429024" cy="428628"/>
              <a:chOff x="1643042" y="4929198"/>
              <a:chExt cx="3429024" cy="428628"/>
            </a:xfrm>
          </p:grpSpPr>
          <p:sp>
            <p:nvSpPr>
              <p:cNvPr id="49" name="Прямоугольник 4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4" name="Группа 56"/>
            <p:cNvGrpSpPr/>
            <p:nvPr/>
          </p:nvGrpSpPr>
          <p:grpSpPr>
            <a:xfrm>
              <a:off x="2857488" y="1714488"/>
              <a:ext cx="3429024" cy="428628"/>
              <a:chOff x="1643042" y="4929198"/>
              <a:chExt cx="3429024" cy="428628"/>
            </a:xfrm>
          </p:grpSpPr>
          <p:sp>
            <p:nvSpPr>
              <p:cNvPr id="58" name="Прямоугольник 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5" name="Группа 65"/>
            <p:cNvGrpSpPr/>
            <p:nvPr/>
          </p:nvGrpSpPr>
          <p:grpSpPr>
            <a:xfrm>
              <a:off x="4143372" y="1285860"/>
              <a:ext cx="2143140" cy="428628"/>
              <a:chOff x="1643042" y="4929198"/>
              <a:chExt cx="2143140" cy="428628"/>
            </a:xfrm>
          </p:grpSpPr>
          <p:sp>
            <p:nvSpPr>
              <p:cNvPr id="70" name="Прямоугольник 6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6" name="Группа 74"/>
            <p:cNvGrpSpPr/>
            <p:nvPr/>
          </p:nvGrpSpPr>
          <p:grpSpPr>
            <a:xfrm>
              <a:off x="3286116" y="2143116"/>
              <a:ext cx="4286280" cy="428628"/>
              <a:chOff x="1643042" y="4929198"/>
              <a:chExt cx="4286280" cy="428628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" name="Группа 85"/>
            <p:cNvGrpSpPr/>
            <p:nvPr/>
          </p:nvGrpSpPr>
          <p:grpSpPr>
            <a:xfrm>
              <a:off x="3286116" y="2571744"/>
              <a:ext cx="2571768" cy="428628"/>
              <a:chOff x="1643042" y="4929198"/>
              <a:chExt cx="2571768" cy="428628"/>
            </a:xfrm>
          </p:grpSpPr>
          <p:sp>
            <p:nvSpPr>
              <p:cNvPr id="87" name="Прямоугольник 86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94" name="Стрелка вниз 93"/>
          <p:cNvSpPr/>
          <p:nvPr/>
        </p:nvSpPr>
        <p:spPr>
          <a:xfrm rot="16200000">
            <a:off x="2143108" y="3714752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643314"/>
            <a:ext cx="1428760" cy="2554623"/>
          </a:xfrm>
          <a:prstGeom prst="rect">
            <a:avLst/>
          </a:prstGeom>
          <a:noFill/>
        </p:spPr>
      </p:pic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5857892"/>
            <a:ext cx="928694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2071670" y="4286256"/>
            <a:ext cx="5357850" cy="20002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Весёлая работа,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Завидно от души!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Свисти, когда охота,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 палочкой маши!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Группа 103"/>
          <p:cNvGrpSpPr/>
          <p:nvPr/>
        </p:nvGrpSpPr>
        <p:grpSpPr>
          <a:xfrm>
            <a:off x="5143504" y="1142984"/>
            <a:ext cx="2143140" cy="428628"/>
            <a:chOff x="1643042" y="4929198"/>
            <a:chExt cx="2143140" cy="428628"/>
          </a:xfrm>
          <a:noFill/>
        </p:grpSpPr>
        <p:sp>
          <p:nvSpPr>
            <p:cNvPr id="106" name="Прямоугольник 105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85"/>
          <p:cNvGrpSpPr/>
          <p:nvPr/>
        </p:nvGrpSpPr>
        <p:grpSpPr>
          <a:xfrm>
            <a:off x="5143504" y="1142984"/>
            <a:ext cx="428628" cy="3000396"/>
            <a:chOff x="4143372" y="1285860"/>
            <a:chExt cx="428628" cy="3000396"/>
          </a:xfrm>
          <a:noFill/>
        </p:grpSpPr>
        <p:sp>
          <p:nvSpPr>
            <p:cNvPr id="93" name="Прямоугольник 92"/>
            <p:cNvSpPr/>
            <p:nvPr/>
          </p:nvSpPr>
          <p:spPr>
            <a:xfrm>
              <a:off x="4143372" y="385762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Й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4143372" y="342900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4143372" y="3000372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4143372" y="2571744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4143372" y="2143116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4143372" y="171448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4143372" y="128586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03"/>
          <p:cNvGrpSpPr/>
          <p:nvPr/>
        </p:nvGrpSpPr>
        <p:grpSpPr>
          <a:xfrm>
            <a:off x="3857620" y="1571612"/>
            <a:ext cx="3429024" cy="428628"/>
            <a:chOff x="1643042" y="4929198"/>
            <a:chExt cx="3429024" cy="428628"/>
          </a:xfrm>
          <a:noFill/>
        </p:grpSpPr>
        <p:sp>
          <p:nvSpPr>
            <p:cNvPr id="111" name="Прямоугольник 110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Группа 103"/>
          <p:cNvGrpSpPr/>
          <p:nvPr/>
        </p:nvGrpSpPr>
        <p:grpSpPr>
          <a:xfrm>
            <a:off x="4286248" y="2000240"/>
            <a:ext cx="4286280" cy="428628"/>
            <a:chOff x="1643042" y="4929198"/>
            <a:chExt cx="4286280" cy="428628"/>
          </a:xfrm>
          <a:noFill/>
        </p:grpSpPr>
        <p:sp>
          <p:nvSpPr>
            <p:cNvPr id="119" name="Прямоугольник 118"/>
            <p:cNvSpPr/>
            <p:nvPr/>
          </p:nvSpPr>
          <p:spPr>
            <a:xfrm>
              <a:off x="550069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507206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7" name="Прямоугольник 126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8" name="Прямоугольник 127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128"/>
          <p:cNvGrpSpPr/>
          <p:nvPr/>
        </p:nvGrpSpPr>
        <p:grpSpPr>
          <a:xfrm>
            <a:off x="4286248" y="2428868"/>
            <a:ext cx="2571768" cy="428628"/>
            <a:chOff x="1643042" y="4929198"/>
            <a:chExt cx="2571768" cy="428628"/>
          </a:xfrm>
          <a:noFill/>
        </p:grpSpPr>
        <p:sp>
          <p:nvSpPr>
            <p:cNvPr id="130" name="Прямоугольник 129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2" name="Прямоугольник 131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Ч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" name="Прямоугольник 132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4" name="Прямоугольник 133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Ё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5" name="Прямоугольник 134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Группа 128"/>
          <p:cNvGrpSpPr/>
          <p:nvPr/>
        </p:nvGrpSpPr>
        <p:grpSpPr>
          <a:xfrm>
            <a:off x="3428992" y="2857496"/>
            <a:ext cx="3429024" cy="428628"/>
            <a:chOff x="1643042" y="4929198"/>
            <a:chExt cx="3429024" cy="428628"/>
          </a:xfrm>
          <a:noFill/>
        </p:grpSpPr>
        <p:sp>
          <p:nvSpPr>
            <p:cNvPr id="136" name="Прямоугольник 135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7" name="Прямоугольник 136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8" name="Прямоугольник 137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9" name="Прямоугольник 138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0" name="Прямоугольник 139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1" name="Прямоугольник 140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Ш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2" name="Прямоугольник 141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" name="Прямоугольник 142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143"/>
          <p:cNvGrpSpPr/>
          <p:nvPr/>
        </p:nvGrpSpPr>
        <p:grpSpPr>
          <a:xfrm>
            <a:off x="4714876" y="3286124"/>
            <a:ext cx="3429024" cy="428628"/>
            <a:chOff x="1643042" y="4929198"/>
            <a:chExt cx="3429024" cy="428628"/>
          </a:xfrm>
          <a:noFill/>
        </p:grpSpPr>
        <p:sp>
          <p:nvSpPr>
            <p:cNvPr id="145" name="Прямоугольник 144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Ы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6" name="Прямоугольник 145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Й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7" name="Прямоугольник 146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8" name="Прямоугольник 147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9" name="Прямоугольник 148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0" name="Прямоугольник 149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Ж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1" name="Прямоугольник 150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2" name="Прямоугольник 151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4" name="Группа 143"/>
          <p:cNvGrpSpPr/>
          <p:nvPr/>
        </p:nvGrpSpPr>
        <p:grpSpPr>
          <a:xfrm>
            <a:off x="2571736" y="3714752"/>
            <a:ext cx="4714908" cy="428628"/>
            <a:chOff x="1643042" y="4929198"/>
            <a:chExt cx="4714908" cy="428628"/>
          </a:xfrm>
          <a:noFill/>
        </p:grpSpPr>
        <p:sp>
          <p:nvSpPr>
            <p:cNvPr id="153" name="Прямоугольник 152"/>
            <p:cNvSpPr/>
            <p:nvPr/>
          </p:nvSpPr>
          <p:spPr>
            <a:xfrm>
              <a:off x="550069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4" name="Прямоугольник 153"/>
            <p:cNvSpPr/>
            <p:nvPr/>
          </p:nvSpPr>
          <p:spPr>
            <a:xfrm>
              <a:off x="507206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5" name="Прямоугольник 154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6" name="Прямоугольник 155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7" name="Прямоугольник 156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8" name="Прямоугольник 157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Ц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9" name="Прямоугольник 158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0" name="Прямоугольник 159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1" name="Прямоугольник 160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2" name="Прямоугольник 161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3" name="Прямоугольник 162"/>
            <p:cNvSpPr/>
            <p:nvPr/>
          </p:nvSpPr>
          <p:spPr>
            <a:xfrm>
              <a:off x="592932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Й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642918"/>
            <a:ext cx="221457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" name="Прямоугольник 10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2786050" y="714356"/>
            <a:ext cx="5715040" cy="5500726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80" name="Picture 4" descr="http://muhammad-mustafa.ru/wp-content/uploads/2012/05/%D0%9A%D0%BE%D0%B7%D0%BB%D0%B5%D0%BD%D0%BE%D0%BA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12" y="4643446"/>
            <a:ext cx="966758" cy="1421703"/>
          </a:xfrm>
          <a:prstGeom prst="rect">
            <a:avLst/>
          </a:prstGeom>
          <a:noFill/>
        </p:spPr>
      </p:pic>
      <p:pic>
        <p:nvPicPr>
          <p:cNvPr id="24582" name="Picture 6" descr="http://ukomr.ru/upload/medialibrary/eb4/nhonlof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4071942"/>
            <a:ext cx="2047856" cy="1863549"/>
          </a:xfrm>
          <a:prstGeom prst="rect">
            <a:avLst/>
          </a:prstGeom>
          <a:noFill/>
        </p:spPr>
      </p:pic>
      <p:pic>
        <p:nvPicPr>
          <p:cNvPr id="8" name="Picture 6" descr="http://ukomr.ru/upload/medialibrary/eb4/nhonlof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5643570" y="2500306"/>
            <a:ext cx="2047856" cy="1863549"/>
          </a:xfrm>
          <a:prstGeom prst="rect">
            <a:avLst/>
          </a:prstGeom>
          <a:noFill/>
        </p:spPr>
      </p:pic>
      <p:pic>
        <p:nvPicPr>
          <p:cNvPr id="9" name="Picture 6" descr="http://ukomr.ru/upload/medialibrary/eb4/nhonlof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1500174"/>
            <a:ext cx="2047856" cy="186354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437491" y="785794"/>
            <a:ext cx="35094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и мои козлятки!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множение 11">
            <a:hlinkClick r:id="" action="ppaction://hlinkshowjump?jump=endshow"/>
          </p:cNvPr>
          <p:cNvSpPr/>
          <p:nvPr/>
        </p:nvSpPr>
        <p:spPr>
          <a:xfrm>
            <a:off x="7929586" y="5643578"/>
            <a:ext cx="714380" cy="71438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285860"/>
            <a:ext cx="2620975" cy="468630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2786050" y="714356"/>
            <a:ext cx="5715040" cy="5500726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52410" y="857232"/>
            <a:ext cx="38796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1500174"/>
            <a:ext cx="42862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Кружево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http://img-fotki.yandex.ru/get/5633/39663434.369/0_8781d_ea3e27ef_L.png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Коза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http://s4.pic4you.ru/y2014/10-21/24687/4664985-thumb.png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Полицейский 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https://img-fotki.yandex.ru/get/9507/134091466.a5/0_c1ab3_2f23019e_S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Машинист 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https://img-fotki.yandex.ru/get/9501/134091466.a5/0_c1ab5_1c10b617_S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Повар 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https://img-fotki.yandex.ru/get/9362/134091466.a5/0_c1ab6_6c03c14c_S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Пожарный 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https://img-fotki.yandex.ru/get/9362/134091466.a5/0_c1ab7_5cf4cf7c_S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Парикмахер 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https://img-fotki.yandex.ru/get/9558/134091466.a5/0_c1aba_5174e87d_S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Фотограф 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https://img-fotki.yandex.ru/get/9316/134091466.a5/0_c1abb_780faf8_S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Портной 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https://img-fotki.yandex.ru/get/9502/134091466.a5/0_c1abc_5a206378_S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Лётчик 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https://img-fotki.yandex.ru/get/9509/134091466.a5/0_c1abf_7324415b_S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Загадки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http://zanimatika.narod.ru/Narabotki14_skladki.htm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Загадки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http://domovenok-as.ru/volshebnyi-korob/detskie-zagadki/zagadki-o-profesijah-dlja-detei-s-otvetami.html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Загадки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http://vsemzagadki.narod.ru/zagadki/zagadkipro/zagadki_pro_parikmahera.html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Загадки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http://xn--80aaiflw7d.xn--p1ai/content/zagadki-pro-letchika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Загадки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http://lad-lad.ru/zagadki/1449-zagadki-o-professijah.html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Козлёнок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http://muhammad-mustafa.ru/wp-content/uploads/2012/05/%D0%9A%D0%BE%D0%B7%D0%BB%D0%B5%D0%BD%D0%BE%D0%BA.png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Козлята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http://ukomr.ru/upload/medialibrary/eb4/nhonlof.png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8001024" y="5786454"/>
            <a:ext cx="500066" cy="500066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14348" y="1285860"/>
            <a:ext cx="2620975" cy="468630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2786050" y="714356"/>
            <a:ext cx="5715040" cy="5500726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1643050"/>
            <a:ext cx="442915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Здравствуйте, ребята!</a:t>
            </a:r>
          </a:p>
          <a:p>
            <a:pPr algn="ctr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любите разгадывать кроссворды?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Давайте попробуем!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Внимательно прочитайте загадку и, когда ответ будет готов, нажмите на неё.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конце я познакомлю вас с моими козлятками.</a:t>
            </a:r>
          </a:p>
          <a:p>
            <a:pPr marL="342900" indent="-342900" algn="ctr">
              <a:buAutoNum type="arabicPeriod"/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001024" y="5857892"/>
            <a:ext cx="571504" cy="428628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571472" y="642918"/>
            <a:ext cx="500066" cy="571504"/>
          </a:xfrm>
          <a:prstGeom prst="actionButtonInformation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85860"/>
            <a:ext cx="2620975" cy="468630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92"/>
          <p:cNvGrpSpPr/>
          <p:nvPr/>
        </p:nvGrpSpPr>
        <p:grpSpPr>
          <a:xfrm>
            <a:off x="2571736" y="1142984"/>
            <a:ext cx="6000792" cy="3000396"/>
            <a:chOff x="1571604" y="1285860"/>
            <a:chExt cx="6000792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143372" y="1285860"/>
              <a:ext cx="428628" cy="3000396"/>
              <a:chOff x="4143372" y="1285860"/>
              <a:chExt cx="428628" cy="3000396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23"/>
            <p:cNvGrpSpPr/>
            <p:nvPr/>
          </p:nvGrpSpPr>
          <p:grpSpPr>
            <a:xfrm>
              <a:off x="1571604" y="3857628"/>
              <a:ext cx="4714908" cy="428628"/>
              <a:chOff x="1643042" y="4929198"/>
              <a:chExt cx="4714908" cy="428628"/>
            </a:xfrm>
          </p:grpSpPr>
          <p:sp>
            <p:nvSpPr>
              <p:cNvPr id="25" name="Прямоугольник 24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92932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35"/>
            <p:cNvGrpSpPr/>
            <p:nvPr/>
          </p:nvGrpSpPr>
          <p:grpSpPr>
            <a:xfrm>
              <a:off x="3714744" y="3429000"/>
              <a:ext cx="3429024" cy="428628"/>
              <a:chOff x="1643042" y="4929198"/>
              <a:chExt cx="3429024" cy="428628"/>
            </a:xfrm>
          </p:grpSpPr>
          <p:sp>
            <p:nvSpPr>
              <p:cNvPr id="39" name="Прямоугольник 3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47"/>
            <p:cNvGrpSpPr/>
            <p:nvPr/>
          </p:nvGrpSpPr>
          <p:grpSpPr>
            <a:xfrm>
              <a:off x="2428860" y="3000372"/>
              <a:ext cx="3429024" cy="428628"/>
              <a:chOff x="1643042" y="4929198"/>
              <a:chExt cx="3429024" cy="428628"/>
            </a:xfrm>
          </p:grpSpPr>
          <p:sp>
            <p:nvSpPr>
              <p:cNvPr id="49" name="Прямоугольник 4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4" name="Группа 56"/>
            <p:cNvGrpSpPr/>
            <p:nvPr/>
          </p:nvGrpSpPr>
          <p:grpSpPr>
            <a:xfrm>
              <a:off x="2857488" y="1714488"/>
              <a:ext cx="3429024" cy="428628"/>
              <a:chOff x="1643042" y="4929198"/>
              <a:chExt cx="3429024" cy="428628"/>
            </a:xfrm>
          </p:grpSpPr>
          <p:sp>
            <p:nvSpPr>
              <p:cNvPr id="58" name="Прямоугольник 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5" name="Группа 65"/>
            <p:cNvGrpSpPr/>
            <p:nvPr/>
          </p:nvGrpSpPr>
          <p:grpSpPr>
            <a:xfrm>
              <a:off x="4143372" y="1285860"/>
              <a:ext cx="2143140" cy="428628"/>
              <a:chOff x="1643042" y="4929198"/>
              <a:chExt cx="2143140" cy="428628"/>
            </a:xfrm>
          </p:grpSpPr>
          <p:sp>
            <p:nvSpPr>
              <p:cNvPr id="70" name="Прямоугольник 6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6" name="Группа 74"/>
            <p:cNvGrpSpPr/>
            <p:nvPr/>
          </p:nvGrpSpPr>
          <p:grpSpPr>
            <a:xfrm>
              <a:off x="3286116" y="2143116"/>
              <a:ext cx="4286280" cy="428628"/>
              <a:chOff x="1643042" y="4929198"/>
              <a:chExt cx="4286280" cy="428628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" name="Группа 85"/>
            <p:cNvGrpSpPr/>
            <p:nvPr/>
          </p:nvGrpSpPr>
          <p:grpSpPr>
            <a:xfrm>
              <a:off x="3286116" y="2571744"/>
              <a:ext cx="2571768" cy="428628"/>
              <a:chOff x="1643042" y="4929198"/>
              <a:chExt cx="2571768" cy="428628"/>
            </a:xfrm>
          </p:grpSpPr>
          <p:sp>
            <p:nvSpPr>
              <p:cNvPr id="87" name="Прямоугольник 86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94" name="Стрелка вниз 93"/>
          <p:cNvSpPr/>
          <p:nvPr/>
        </p:nvSpPr>
        <p:spPr>
          <a:xfrm>
            <a:off x="5214942" y="642918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643314"/>
            <a:ext cx="1428760" cy="2554623"/>
          </a:xfrm>
          <a:prstGeom prst="rect">
            <a:avLst/>
          </a:prstGeom>
          <a:noFill/>
        </p:spPr>
      </p:pic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5857892"/>
            <a:ext cx="928694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2071670" y="4286256"/>
            <a:ext cx="5357850" cy="20002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меня одеться рад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артист, и депутат.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Ловко шью своей иглой -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недаром я ...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6" name="Группа 85"/>
          <p:cNvGrpSpPr/>
          <p:nvPr/>
        </p:nvGrpSpPr>
        <p:grpSpPr>
          <a:xfrm>
            <a:off x="5143504" y="1142984"/>
            <a:ext cx="428628" cy="3000396"/>
            <a:chOff x="4143372" y="1285860"/>
            <a:chExt cx="428628" cy="3000396"/>
          </a:xfrm>
          <a:noFill/>
        </p:grpSpPr>
        <p:sp>
          <p:nvSpPr>
            <p:cNvPr id="93" name="Прямоугольник 92"/>
            <p:cNvSpPr/>
            <p:nvPr/>
          </p:nvSpPr>
          <p:spPr>
            <a:xfrm>
              <a:off x="4143372" y="385762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Й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4143372" y="342900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4143372" y="3000372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4143372" y="2571744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4143372" y="2143116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4143372" y="171448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4143372" y="128586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42910" y="642918"/>
            <a:ext cx="2185431" cy="271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" name="Прямоугольник 10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92"/>
          <p:cNvGrpSpPr/>
          <p:nvPr/>
        </p:nvGrpSpPr>
        <p:grpSpPr>
          <a:xfrm>
            <a:off x="2571736" y="1142984"/>
            <a:ext cx="6000792" cy="3000396"/>
            <a:chOff x="1571604" y="1285860"/>
            <a:chExt cx="6000792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143372" y="1285860"/>
              <a:ext cx="428628" cy="3000396"/>
              <a:chOff x="4143372" y="1285860"/>
              <a:chExt cx="428628" cy="3000396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23"/>
            <p:cNvGrpSpPr/>
            <p:nvPr/>
          </p:nvGrpSpPr>
          <p:grpSpPr>
            <a:xfrm>
              <a:off x="1571604" y="3857628"/>
              <a:ext cx="4714908" cy="428628"/>
              <a:chOff x="1643042" y="4929198"/>
              <a:chExt cx="4714908" cy="428628"/>
            </a:xfrm>
          </p:grpSpPr>
          <p:sp>
            <p:nvSpPr>
              <p:cNvPr id="25" name="Прямоугольник 24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92932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35"/>
            <p:cNvGrpSpPr/>
            <p:nvPr/>
          </p:nvGrpSpPr>
          <p:grpSpPr>
            <a:xfrm>
              <a:off x="3714744" y="3429000"/>
              <a:ext cx="3429024" cy="428628"/>
              <a:chOff x="1643042" y="4929198"/>
              <a:chExt cx="3429024" cy="428628"/>
            </a:xfrm>
          </p:grpSpPr>
          <p:sp>
            <p:nvSpPr>
              <p:cNvPr id="39" name="Прямоугольник 3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47"/>
            <p:cNvGrpSpPr/>
            <p:nvPr/>
          </p:nvGrpSpPr>
          <p:grpSpPr>
            <a:xfrm>
              <a:off x="2428860" y="3000372"/>
              <a:ext cx="3429024" cy="428628"/>
              <a:chOff x="1643042" y="4929198"/>
              <a:chExt cx="3429024" cy="428628"/>
            </a:xfrm>
          </p:grpSpPr>
          <p:sp>
            <p:nvSpPr>
              <p:cNvPr id="49" name="Прямоугольник 4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4" name="Группа 56"/>
            <p:cNvGrpSpPr/>
            <p:nvPr/>
          </p:nvGrpSpPr>
          <p:grpSpPr>
            <a:xfrm>
              <a:off x="2857488" y="1714488"/>
              <a:ext cx="3429024" cy="428628"/>
              <a:chOff x="1643042" y="4929198"/>
              <a:chExt cx="3429024" cy="428628"/>
            </a:xfrm>
          </p:grpSpPr>
          <p:sp>
            <p:nvSpPr>
              <p:cNvPr id="58" name="Прямоугольник 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5" name="Группа 65"/>
            <p:cNvGrpSpPr/>
            <p:nvPr/>
          </p:nvGrpSpPr>
          <p:grpSpPr>
            <a:xfrm>
              <a:off x="4143372" y="1285860"/>
              <a:ext cx="2143140" cy="428628"/>
              <a:chOff x="1643042" y="4929198"/>
              <a:chExt cx="2143140" cy="428628"/>
            </a:xfrm>
          </p:grpSpPr>
          <p:sp>
            <p:nvSpPr>
              <p:cNvPr id="70" name="Прямоугольник 6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6" name="Группа 74"/>
            <p:cNvGrpSpPr/>
            <p:nvPr/>
          </p:nvGrpSpPr>
          <p:grpSpPr>
            <a:xfrm>
              <a:off x="3286116" y="2143116"/>
              <a:ext cx="4286280" cy="428628"/>
              <a:chOff x="1643042" y="4929198"/>
              <a:chExt cx="4286280" cy="428628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" name="Группа 85"/>
            <p:cNvGrpSpPr/>
            <p:nvPr/>
          </p:nvGrpSpPr>
          <p:grpSpPr>
            <a:xfrm>
              <a:off x="3286116" y="2571744"/>
              <a:ext cx="2571768" cy="428628"/>
              <a:chOff x="1643042" y="4929198"/>
              <a:chExt cx="2571768" cy="428628"/>
            </a:xfrm>
          </p:grpSpPr>
          <p:sp>
            <p:nvSpPr>
              <p:cNvPr id="87" name="Прямоугольник 86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94" name="Стрелка вниз 93"/>
          <p:cNvSpPr/>
          <p:nvPr/>
        </p:nvSpPr>
        <p:spPr>
          <a:xfrm rot="16200000">
            <a:off x="4714876" y="1142984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643314"/>
            <a:ext cx="1428760" cy="2554623"/>
          </a:xfrm>
          <a:prstGeom prst="rect">
            <a:avLst/>
          </a:prstGeom>
          <a:noFill/>
        </p:spPr>
      </p:pic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5857892"/>
            <a:ext cx="928694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2071670" y="4286256"/>
            <a:ext cx="5357850" cy="20002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Скажи, кто так вкусно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Готовит щи капустные,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Пахучие котлеты,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Салаты, винегреты,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завтраки, обеды?</a:t>
            </a:r>
          </a:p>
          <a:p>
            <a:pPr algn="ctr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4" name="Группа 103"/>
          <p:cNvGrpSpPr/>
          <p:nvPr/>
        </p:nvGrpSpPr>
        <p:grpSpPr>
          <a:xfrm>
            <a:off x="5143504" y="1142984"/>
            <a:ext cx="2143140" cy="428628"/>
            <a:chOff x="1643042" y="4929198"/>
            <a:chExt cx="2143140" cy="428628"/>
          </a:xfrm>
          <a:noFill/>
        </p:grpSpPr>
        <p:sp>
          <p:nvSpPr>
            <p:cNvPr id="106" name="Прямоугольник 105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85"/>
          <p:cNvGrpSpPr/>
          <p:nvPr/>
        </p:nvGrpSpPr>
        <p:grpSpPr>
          <a:xfrm>
            <a:off x="5143504" y="1142984"/>
            <a:ext cx="428628" cy="3000396"/>
            <a:chOff x="4143372" y="1285860"/>
            <a:chExt cx="428628" cy="3000396"/>
          </a:xfrm>
          <a:noFill/>
        </p:grpSpPr>
        <p:sp>
          <p:nvSpPr>
            <p:cNvPr id="93" name="Прямоугольник 92"/>
            <p:cNvSpPr/>
            <p:nvPr/>
          </p:nvSpPr>
          <p:spPr>
            <a:xfrm>
              <a:off x="4143372" y="385762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Й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4143372" y="342900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4143372" y="3000372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4143372" y="2571744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4143372" y="2143116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4143372" y="171448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4143372" y="128586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642918"/>
            <a:ext cx="221457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" name="Прямоугольник 10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92"/>
          <p:cNvGrpSpPr/>
          <p:nvPr/>
        </p:nvGrpSpPr>
        <p:grpSpPr>
          <a:xfrm>
            <a:off x="2571736" y="1142984"/>
            <a:ext cx="6000792" cy="3000396"/>
            <a:chOff x="1571604" y="1285860"/>
            <a:chExt cx="6000792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143372" y="1285860"/>
              <a:ext cx="428628" cy="3000396"/>
              <a:chOff x="4143372" y="1285860"/>
              <a:chExt cx="428628" cy="3000396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23"/>
            <p:cNvGrpSpPr/>
            <p:nvPr/>
          </p:nvGrpSpPr>
          <p:grpSpPr>
            <a:xfrm>
              <a:off x="1571604" y="3857628"/>
              <a:ext cx="4714908" cy="428628"/>
              <a:chOff x="1643042" y="4929198"/>
              <a:chExt cx="4714908" cy="428628"/>
            </a:xfrm>
          </p:grpSpPr>
          <p:sp>
            <p:nvSpPr>
              <p:cNvPr id="25" name="Прямоугольник 24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92932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35"/>
            <p:cNvGrpSpPr/>
            <p:nvPr/>
          </p:nvGrpSpPr>
          <p:grpSpPr>
            <a:xfrm>
              <a:off x="3714744" y="3429000"/>
              <a:ext cx="3429024" cy="428628"/>
              <a:chOff x="1643042" y="4929198"/>
              <a:chExt cx="3429024" cy="428628"/>
            </a:xfrm>
          </p:grpSpPr>
          <p:sp>
            <p:nvSpPr>
              <p:cNvPr id="39" name="Прямоугольник 3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47"/>
            <p:cNvGrpSpPr/>
            <p:nvPr/>
          </p:nvGrpSpPr>
          <p:grpSpPr>
            <a:xfrm>
              <a:off x="2428860" y="3000372"/>
              <a:ext cx="3429024" cy="428628"/>
              <a:chOff x="1643042" y="4929198"/>
              <a:chExt cx="3429024" cy="428628"/>
            </a:xfrm>
          </p:grpSpPr>
          <p:sp>
            <p:nvSpPr>
              <p:cNvPr id="49" name="Прямоугольник 4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4" name="Группа 56"/>
            <p:cNvGrpSpPr/>
            <p:nvPr/>
          </p:nvGrpSpPr>
          <p:grpSpPr>
            <a:xfrm>
              <a:off x="2857488" y="1714488"/>
              <a:ext cx="3429024" cy="428628"/>
              <a:chOff x="1643042" y="4929198"/>
              <a:chExt cx="3429024" cy="428628"/>
            </a:xfrm>
          </p:grpSpPr>
          <p:sp>
            <p:nvSpPr>
              <p:cNvPr id="58" name="Прямоугольник 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5" name="Группа 65"/>
            <p:cNvGrpSpPr/>
            <p:nvPr/>
          </p:nvGrpSpPr>
          <p:grpSpPr>
            <a:xfrm>
              <a:off x="4143372" y="1285860"/>
              <a:ext cx="2143140" cy="428628"/>
              <a:chOff x="1643042" y="4929198"/>
              <a:chExt cx="2143140" cy="428628"/>
            </a:xfrm>
          </p:grpSpPr>
          <p:sp>
            <p:nvSpPr>
              <p:cNvPr id="70" name="Прямоугольник 6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6" name="Группа 74"/>
            <p:cNvGrpSpPr/>
            <p:nvPr/>
          </p:nvGrpSpPr>
          <p:grpSpPr>
            <a:xfrm>
              <a:off x="3286116" y="2143116"/>
              <a:ext cx="4286280" cy="428628"/>
              <a:chOff x="1643042" y="4929198"/>
              <a:chExt cx="4286280" cy="428628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" name="Группа 85"/>
            <p:cNvGrpSpPr/>
            <p:nvPr/>
          </p:nvGrpSpPr>
          <p:grpSpPr>
            <a:xfrm>
              <a:off x="3286116" y="2571744"/>
              <a:ext cx="2571768" cy="428628"/>
              <a:chOff x="1643042" y="4929198"/>
              <a:chExt cx="2571768" cy="428628"/>
            </a:xfrm>
          </p:grpSpPr>
          <p:sp>
            <p:nvSpPr>
              <p:cNvPr id="87" name="Прямоугольник 86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94" name="Стрелка вниз 93"/>
          <p:cNvSpPr/>
          <p:nvPr/>
        </p:nvSpPr>
        <p:spPr>
          <a:xfrm rot="16200000">
            <a:off x="3428992" y="1571612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643314"/>
            <a:ext cx="1428760" cy="2554623"/>
          </a:xfrm>
          <a:prstGeom prst="rect">
            <a:avLst/>
          </a:prstGeom>
          <a:noFill/>
        </p:spPr>
      </p:pic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5857892"/>
            <a:ext cx="928694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2071670" y="4286256"/>
            <a:ext cx="5357850" cy="20002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Наведём стеклянный глаз,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Щелкнет раз - и помним вас.</a:t>
            </a:r>
          </a:p>
          <a:p>
            <a:pPr algn="ctr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Группа 103"/>
          <p:cNvGrpSpPr/>
          <p:nvPr/>
        </p:nvGrpSpPr>
        <p:grpSpPr>
          <a:xfrm>
            <a:off x="5143504" y="1142984"/>
            <a:ext cx="2143140" cy="428628"/>
            <a:chOff x="1643042" y="4929198"/>
            <a:chExt cx="2143140" cy="428628"/>
          </a:xfrm>
          <a:noFill/>
        </p:grpSpPr>
        <p:sp>
          <p:nvSpPr>
            <p:cNvPr id="106" name="Прямоугольник 105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85"/>
          <p:cNvGrpSpPr/>
          <p:nvPr/>
        </p:nvGrpSpPr>
        <p:grpSpPr>
          <a:xfrm>
            <a:off x="5143504" y="1142984"/>
            <a:ext cx="428628" cy="3000396"/>
            <a:chOff x="4143372" y="1285860"/>
            <a:chExt cx="428628" cy="3000396"/>
          </a:xfrm>
          <a:noFill/>
        </p:grpSpPr>
        <p:sp>
          <p:nvSpPr>
            <p:cNvPr id="93" name="Прямоугольник 92"/>
            <p:cNvSpPr/>
            <p:nvPr/>
          </p:nvSpPr>
          <p:spPr>
            <a:xfrm>
              <a:off x="4143372" y="385762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Й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4143372" y="342900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4143372" y="3000372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4143372" y="2571744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4143372" y="2143116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4143372" y="171448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4143372" y="128586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4" name="Группа 103"/>
          <p:cNvGrpSpPr/>
          <p:nvPr/>
        </p:nvGrpSpPr>
        <p:grpSpPr>
          <a:xfrm>
            <a:off x="3857620" y="1571612"/>
            <a:ext cx="3429024" cy="428628"/>
            <a:chOff x="1643042" y="4929198"/>
            <a:chExt cx="3429024" cy="428628"/>
          </a:xfrm>
          <a:noFill/>
        </p:grpSpPr>
        <p:sp>
          <p:nvSpPr>
            <p:cNvPr id="111" name="Прямоугольник 110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42908" y="642918"/>
            <a:ext cx="221457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" name="Прямоугольник 10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92"/>
          <p:cNvGrpSpPr/>
          <p:nvPr/>
        </p:nvGrpSpPr>
        <p:grpSpPr>
          <a:xfrm>
            <a:off x="2571736" y="1142984"/>
            <a:ext cx="6000792" cy="3000396"/>
            <a:chOff x="1571604" y="1285860"/>
            <a:chExt cx="6000792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143372" y="1285860"/>
              <a:ext cx="428628" cy="3000396"/>
              <a:chOff x="4143372" y="1285860"/>
              <a:chExt cx="428628" cy="3000396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23"/>
            <p:cNvGrpSpPr/>
            <p:nvPr/>
          </p:nvGrpSpPr>
          <p:grpSpPr>
            <a:xfrm>
              <a:off x="1571604" y="3857628"/>
              <a:ext cx="4714908" cy="428628"/>
              <a:chOff x="1643042" y="4929198"/>
              <a:chExt cx="4714908" cy="428628"/>
            </a:xfrm>
          </p:grpSpPr>
          <p:sp>
            <p:nvSpPr>
              <p:cNvPr id="25" name="Прямоугольник 24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92932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35"/>
            <p:cNvGrpSpPr/>
            <p:nvPr/>
          </p:nvGrpSpPr>
          <p:grpSpPr>
            <a:xfrm>
              <a:off x="3714744" y="3429000"/>
              <a:ext cx="3429024" cy="428628"/>
              <a:chOff x="1643042" y="4929198"/>
              <a:chExt cx="3429024" cy="428628"/>
            </a:xfrm>
          </p:grpSpPr>
          <p:sp>
            <p:nvSpPr>
              <p:cNvPr id="39" name="Прямоугольник 3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47"/>
            <p:cNvGrpSpPr/>
            <p:nvPr/>
          </p:nvGrpSpPr>
          <p:grpSpPr>
            <a:xfrm>
              <a:off x="2428860" y="3000372"/>
              <a:ext cx="3429024" cy="428628"/>
              <a:chOff x="1643042" y="4929198"/>
              <a:chExt cx="3429024" cy="428628"/>
            </a:xfrm>
          </p:grpSpPr>
          <p:sp>
            <p:nvSpPr>
              <p:cNvPr id="49" name="Прямоугольник 4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4" name="Группа 56"/>
            <p:cNvGrpSpPr/>
            <p:nvPr/>
          </p:nvGrpSpPr>
          <p:grpSpPr>
            <a:xfrm>
              <a:off x="2857488" y="1714488"/>
              <a:ext cx="3429024" cy="428628"/>
              <a:chOff x="1643042" y="4929198"/>
              <a:chExt cx="3429024" cy="428628"/>
            </a:xfrm>
          </p:grpSpPr>
          <p:sp>
            <p:nvSpPr>
              <p:cNvPr id="58" name="Прямоугольник 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5" name="Группа 65"/>
            <p:cNvGrpSpPr/>
            <p:nvPr/>
          </p:nvGrpSpPr>
          <p:grpSpPr>
            <a:xfrm>
              <a:off x="4143372" y="1285860"/>
              <a:ext cx="2143140" cy="428628"/>
              <a:chOff x="1643042" y="4929198"/>
              <a:chExt cx="2143140" cy="428628"/>
            </a:xfrm>
          </p:grpSpPr>
          <p:sp>
            <p:nvSpPr>
              <p:cNvPr id="70" name="Прямоугольник 6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6" name="Группа 74"/>
            <p:cNvGrpSpPr/>
            <p:nvPr/>
          </p:nvGrpSpPr>
          <p:grpSpPr>
            <a:xfrm>
              <a:off x="3286116" y="2143116"/>
              <a:ext cx="4286280" cy="428628"/>
              <a:chOff x="1643042" y="4929198"/>
              <a:chExt cx="4286280" cy="428628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" name="Группа 85"/>
            <p:cNvGrpSpPr/>
            <p:nvPr/>
          </p:nvGrpSpPr>
          <p:grpSpPr>
            <a:xfrm>
              <a:off x="3286116" y="2571744"/>
              <a:ext cx="2571768" cy="428628"/>
              <a:chOff x="1643042" y="4929198"/>
              <a:chExt cx="2571768" cy="428628"/>
            </a:xfrm>
          </p:grpSpPr>
          <p:sp>
            <p:nvSpPr>
              <p:cNvPr id="87" name="Прямоугольник 86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94" name="Стрелка вниз 93"/>
          <p:cNvSpPr/>
          <p:nvPr/>
        </p:nvSpPr>
        <p:spPr>
          <a:xfrm rot="16200000">
            <a:off x="3857620" y="2000240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643314"/>
            <a:ext cx="1428760" cy="2554623"/>
          </a:xfrm>
          <a:prstGeom prst="rect">
            <a:avLst/>
          </a:prstGeom>
          <a:noFill/>
        </p:spPr>
      </p:pic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5857892"/>
            <a:ext cx="928694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2071670" y="4286256"/>
            <a:ext cx="5357850" cy="20002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делает причёски,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Подстригает чёлки.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Фены, ножницы, расчёски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неё на полке.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Группа 103"/>
          <p:cNvGrpSpPr/>
          <p:nvPr/>
        </p:nvGrpSpPr>
        <p:grpSpPr>
          <a:xfrm>
            <a:off x="5143504" y="1142984"/>
            <a:ext cx="2143140" cy="428628"/>
            <a:chOff x="1643042" y="4929198"/>
            <a:chExt cx="2143140" cy="428628"/>
          </a:xfrm>
          <a:noFill/>
        </p:grpSpPr>
        <p:sp>
          <p:nvSpPr>
            <p:cNvPr id="106" name="Прямоугольник 105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85"/>
          <p:cNvGrpSpPr/>
          <p:nvPr/>
        </p:nvGrpSpPr>
        <p:grpSpPr>
          <a:xfrm>
            <a:off x="5143504" y="1142984"/>
            <a:ext cx="428628" cy="3000396"/>
            <a:chOff x="4143372" y="1285860"/>
            <a:chExt cx="428628" cy="3000396"/>
          </a:xfrm>
          <a:noFill/>
        </p:grpSpPr>
        <p:sp>
          <p:nvSpPr>
            <p:cNvPr id="93" name="Прямоугольник 92"/>
            <p:cNvSpPr/>
            <p:nvPr/>
          </p:nvSpPr>
          <p:spPr>
            <a:xfrm>
              <a:off x="4143372" y="385762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Й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4143372" y="342900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4143372" y="3000372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4143372" y="2571744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4143372" y="2143116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4143372" y="171448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4143372" y="128586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03"/>
          <p:cNvGrpSpPr/>
          <p:nvPr/>
        </p:nvGrpSpPr>
        <p:grpSpPr>
          <a:xfrm>
            <a:off x="3857620" y="1571612"/>
            <a:ext cx="3429024" cy="428628"/>
            <a:chOff x="1643042" y="4929198"/>
            <a:chExt cx="3429024" cy="428628"/>
          </a:xfrm>
          <a:noFill/>
        </p:grpSpPr>
        <p:sp>
          <p:nvSpPr>
            <p:cNvPr id="111" name="Прямоугольник 110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4" name="Группа 103"/>
          <p:cNvGrpSpPr/>
          <p:nvPr/>
        </p:nvGrpSpPr>
        <p:grpSpPr>
          <a:xfrm>
            <a:off x="4286248" y="2000240"/>
            <a:ext cx="4286280" cy="428628"/>
            <a:chOff x="1643042" y="4929198"/>
            <a:chExt cx="4286280" cy="428628"/>
          </a:xfrm>
          <a:noFill/>
        </p:grpSpPr>
        <p:sp>
          <p:nvSpPr>
            <p:cNvPr id="119" name="Прямоугольник 118"/>
            <p:cNvSpPr/>
            <p:nvPr/>
          </p:nvSpPr>
          <p:spPr>
            <a:xfrm>
              <a:off x="550069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507206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7" name="Прямоугольник 126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8" name="Прямоугольник 127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642918"/>
            <a:ext cx="221457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" name="Прямоугольник 10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92"/>
          <p:cNvGrpSpPr/>
          <p:nvPr/>
        </p:nvGrpSpPr>
        <p:grpSpPr>
          <a:xfrm>
            <a:off x="2571736" y="1142984"/>
            <a:ext cx="6000792" cy="3000396"/>
            <a:chOff x="1571604" y="1285860"/>
            <a:chExt cx="6000792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143372" y="1285860"/>
              <a:ext cx="428628" cy="3000396"/>
              <a:chOff x="4143372" y="1285860"/>
              <a:chExt cx="428628" cy="3000396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23"/>
            <p:cNvGrpSpPr/>
            <p:nvPr/>
          </p:nvGrpSpPr>
          <p:grpSpPr>
            <a:xfrm>
              <a:off x="1571604" y="3857628"/>
              <a:ext cx="4714908" cy="428628"/>
              <a:chOff x="1643042" y="4929198"/>
              <a:chExt cx="4714908" cy="428628"/>
            </a:xfrm>
          </p:grpSpPr>
          <p:sp>
            <p:nvSpPr>
              <p:cNvPr id="25" name="Прямоугольник 24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92932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35"/>
            <p:cNvGrpSpPr/>
            <p:nvPr/>
          </p:nvGrpSpPr>
          <p:grpSpPr>
            <a:xfrm>
              <a:off x="3714744" y="3429000"/>
              <a:ext cx="3429024" cy="428628"/>
              <a:chOff x="1643042" y="4929198"/>
              <a:chExt cx="3429024" cy="428628"/>
            </a:xfrm>
          </p:grpSpPr>
          <p:sp>
            <p:nvSpPr>
              <p:cNvPr id="39" name="Прямоугольник 3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47"/>
            <p:cNvGrpSpPr/>
            <p:nvPr/>
          </p:nvGrpSpPr>
          <p:grpSpPr>
            <a:xfrm>
              <a:off x="2428860" y="3000372"/>
              <a:ext cx="3429024" cy="428628"/>
              <a:chOff x="1643042" y="4929198"/>
              <a:chExt cx="3429024" cy="428628"/>
            </a:xfrm>
          </p:grpSpPr>
          <p:sp>
            <p:nvSpPr>
              <p:cNvPr id="49" name="Прямоугольник 4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4" name="Группа 56"/>
            <p:cNvGrpSpPr/>
            <p:nvPr/>
          </p:nvGrpSpPr>
          <p:grpSpPr>
            <a:xfrm>
              <a:off x="2857488" y="1714488"/>
              <a:ext cx="3429024" cy="428628"/>
              <a:chOff x="1643042" y="4929198"/>
              <a:chExt cx="3429024" cy="428628"/>
            </a:xfrm>
          </p:grpSpPr>
          <p:sp>
            <p:nvSpPr>
              <p:cNvPr id="58" name="Прямоугольник 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5" name="Группа 65"/>
            <p:cNvGrpSpPr/>
            <p:nvPr/>
          </p:nvGrpSpPr>
          <p:grpSpPr>
            <a:xfrm>
              <a:off x="4143372" y="1285860"/>
              <a:ext cx="2143140" cy="428628"/>
              <a:chOff x="1643042" y="4929198"/>
              <a:chExt cx="2143140" cy="428628"/>
            </a:xfrm>
          </p:grpSpPr>
          <p:sp>
            <p:nvSpPr>
              <p:cNvPr id="70" name="Прямоугольник 6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6" name="Группа 74"/>
            <p:cNvGrpSpPr/>
            <p:nvPr/>
          </p:nvGrpSpPr>
          <p:grpSpPr>
            <a:xfrm>
              <a:off x="3286116" y="2143116"/>
              <a:ext cx="4286280" cy="428628"/>
              <a:chOff x="1643042" y="4929198"/>
              <a:chExt cx="4286280" cy="428628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" name="Группа 85"/>
            <p:cNvGrpSpPr/>
            <p:nvPr/>
          </p:nvGrpSpPr>
          <p:grpSpPr>
            <a:xfrm>
              <a:off x="3286116" y="2571744"/>
              <a:ext cx="2571768" cy="428628"/>
              <a:chOff x="1643042" y="4929198"/>
              <a:chExt cx="2571768" cy="428628"/>
            </a:xfrm>
          </p:grpSpPr>
          <p:sp>
            <p:nvSpPr>
              <p:cNvPr id="87" name="Прямоугольник 86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94" name="Стрелка вниз 93"/>
          <p:cNvSpPr/>
          <p:nvPr/>
        </p:nvSpPr>
        <p:spPr>
          <a:xfrm rot="16200000">
            <a:off x="3857620" y="2428868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643314"/>
            <a:ext cx="1428760" cy="2554623"/>
          </a:xfrm>
          <a:prstGeom prst="rect">
            <a:avLst/>
          </a:prstGeom>
          <a:noFill/>
        </p:spPr>
      </p:pic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5857892"/>
            <a:ext cx="928694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2071670" y="4286256"/>
            <a:ext cx="5357850" cy="20002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Вижу в небе самолёт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светящийся комочек,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Управляет им пилот,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другому просто …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Группа 103"/>
          <p:cNvGrpSpPr/>
          <p:nvPr/>
        </p:nvGrpSpPr>
        <p:grpSpPr>
          <a:xfrm>
            <a:off x="5143504" y="1142984"/>
            <a:ext cx="2143140" cy="428628"/>
            <a:chOff x="1643042" y="4929198"/>
            <a:chExt cx="2143140" cy="428628"/>
          </a:xfrm>
          <a:noFill/>
        </p:grpSpPr>
        <p:sp>
          <p:nvSpPr>
            <p:cNvPr id="106" name="Прямоугольник 105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85"/>
          <p:cNvGrpSpPr/>
          <p:nvPr/>
        </p:nvGrpSpPr>
        <p:grpSpPr>
          <a:xfrm>
            <a:off x="5143504" y="1142984"/>
            <a:ext cx="428628" cy="3000396"/>
            <a:chOff x="4143372" y="1285860"/>
            <a:chExt cx="428628" cy="3000396"/>
          </a:xfrm>
          <a:noFill/>
        </p:grpSpPr>
        <p:sp>
          <p:nvSpPr>
            <p:cNvPr id="93" name="Прямоугольник 92"/>
            <p:cNvSpPr/>
            <p:nvPr/>
          </p:nvSpPr>
          <p:spPr>
            <a:xfrm>
              <a:off x="4143372" y="385762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Й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4143372" y="342900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4143372" y="3000372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4143372" y="2571744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4143372" y="2143116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4143372" y="171448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4143372" y="128586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03"/>
          <p:cNvGrpSpPr/>
          <p:nvPr/>
        </p:nvGrpSpPr>
        <p:grpSpPr>
          <a:xfrm>
            <a:off x="3857620" y="1571612"/>
            <a:ext cx="3429024" cy="428628"/>
            <a:chOff x="1643042" y="4929198"/>
            <a:chExt cx="3429024" cy="428628"/>
          </a:xfrm>
          <a:noFill/>
        </p:grpSpPr>
        <p:sp>
          <p:nvSpPr>
            <p:cNvPr id="111" name="Прямоугольник 110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Группа 103"/>
          <p:cNvGrpSpPr/>
          <p:nvPr/>
        </p:nvGrpSpPr>
        <p:grpSpPr>
          <a:xfrm>
            <a:off x="4286248" y="2000240"/>
            <a:ext cx="4286280" cy="428628"/>
            <a:chOff x="1643042" y="4929198"/>
            <a:chExt cx="4286280" cy="428628"/>
          </a:xfrm>
          <a:noFill/>
        </p:grpSpPr>
        <p:sp>
          <p:nvSpPr>
            <p:cNvPr id="119" name="Прямоугольник 118"/>
            <p:cNvSpPr/>
            <p:nvPr/>
          </p:nvSpPr>
          <p:spPr>
            <a:xfrm>
              <a:off x="550069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507206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7" name="Прямоугольник 126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8" name="Прямоугольник 127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9" name="Группа 128"/>
          <p:cNvGrpSpPr/>
          <p:nvPr/>
        </p:nvGrpSpPr>
        <p:grpSpPr>
          <a:xfrm>
            <a:off x="4286248" y="2428868"/>
            <a:ext cx="2571768" cy="428628"/>
            <a:chOff x="1643042" y="4929198"/>
            <a:chExt cx="2571768" cy="428628"/>
          </a:xfrm>
          <a:noFill/>
        </p:grpSpPr>
        <p:sp>
          <p:nvSpPr>
            <p:cNvPr id="130" name="Прямоугольник 129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2" name="Прямоугольник 131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Ч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" name="Прямоугольник 132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4" name="Прямоугольник 133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Ё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5" name="Прямоугольник 134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42908" y="642918"/>
            <a:ext cx="221457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" name="Прямоугольник 10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92"/>
          <p:cNvGrpSpPr/>
          <p:nvPr/>
        </p:nvGrpSpPr>
        <p:grpSpPr>
          <a:xfrm>
            <a:off x="2571736" y="1142984"/>
            <a:ext cx="6000792" cy="3000396"/>
            <a:chOff x="1571604" y="1285860"/>
            <a:chExt cx="6000792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143372" y="1285860"/>
              <a:ext cx="428628" cy="3000396"/>
              <a:chOff x="4143372" y="1285860"/>
              <a:chExt cx="428628" cy="3000396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23"/>
            <p:cNvGrpSpPr/>
            <p:nvPr/>
          </p:nvGrpSpPr>
          <p:grpSpPr>
            <a:xfrm>
              <a:off x="1571604" y="3857628"/>
              <a:ext cx="4714908" cy="428628"/>
              <a:chOff x="1643042" y="4929198"/>
              <a:chExt cx="4714908" cy="428628"/>
            </a:xfrm>
          </p:grpSpPr>
          <p:sp>
            <p:nvSpPr>
              <p:cNvPr id="25" name="Прямоугольник 24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92932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35"/>
            <p:cNvGrpSpPr/>
            <p:nvPr/>
          </p:nvGrpSpPr>
          <p:grpSpPr>
            <a:xfrm>
              <a:off x="3714744" y="3429000"/>
              <a:ext cx="3429024" cy="428628"/>
              <a:chOff x="1643042" y="4929198"/>
              <a:chExt cx="3429024" cy="428628"/>
            </a:xfrm>
          </p:grpSpPr>
          <p:sp>
            <p:nvSpPr>
              <p:cNvPr id="39" name="Прямоугольник 3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47"/>
            <p:cNvGrpSpPr/>
            <p:nvPr/>
          </p:nvGrpSpPr>
          <p:grpSpPr>
            <a:xfrm>
              <a:off x="2428860" y="3000372"/>
              <a:ext cx="3429024" cy="428628"/>
              <a:chOff x="1643042" y="4929198"/>
              <a:chExt cx="3429024" cy="428628"/>
            </a:xfrm>
          </p:grpSpPr>
          <p:sp>
            <p:nvSpPr>
              <p:cNvPr id="49" name="Прямоугольник 4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4" name="Группа 56"/>
            <p:cNvGrpSpPr/>
            <p:nvPr/>
          </p:nvGrpSpPr>
          <p:grpSpPr>
            <a:xfrm>
              <a:off x="2857488" y="1714488"/>
              <a:ext cx="3429024" cy="428628"/>
              <a:chOff x="1643042" y="4929198"/>
              <a:chExt cx="3429024" cy="428628"/>
            </a:xfrm>
          </p:grpSpPr>
          <p:sp>
            <p:nvSpPr>
              <p:cNvPr id="58" name="Прямоугольник 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5" name="Группа 65"/>
            <p:cNvGrpSpPr/>
            <p:nvPr/>
          </p:nvGrpSpPr>
          <p:grpSpPr>
            <a:xfrm>
              <a:off x="4143372" y="1285860"/>
              <a:ext cx="2143140" cy="428628"/>
              <a:chOff x="1643042" y="4929198"/>
              <a:chExt cx="2143140" cy="428628"/>
            </a:xfrm>
          </p:grpSpPr>
          <p:sp>
            <p:nvSpPr>
              <p:cNvPr id="70" name="Прямоугольник 6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6" name="Группа 74"/>
            <p:cNvGrpSpPr/>
            <p:nvPr/>
          </p:nvGrpSpPr>
          <p:grpSpPr>
            <a:xfrm>
              <a:off x="3286116" y="2143116"/>
              <a:ext cx="4286280" cy="428628"/>
              <a:chOff x="1643042" y="4929198"/>
              <a:chExt cx="4286280" cy="428628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" name="Группа 85"/>
            <p:cNvGrpSpPr/>
            <p:nvPr/>
          </p:nvGrpSpPr>
          <p:grpSpPr>
            <a:xfrm>
              <a:off x="3286116" y="2571744"/>
              <a:ext cx="2571768" cy="428628"/>
              <a:chOff x="1643042" y="4929198"/>
              <a:chExt cx="2571768" cy="428628"/>
            </a:xfrm>
          </p:grpSpPr>
          <p:sp>
            <p:nvSpPr>
              <p:cNvPr id="87" name="Прямоугольник 86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94" name="Стрелка вниз 93"/>
          <p:cNvSpPr/>
          <p:nvPr/>
        </p:nvSpPr>
        <p:spPr>
          <a:xfrm rot="16200000">
            <a:off x="3000364" y="2857496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643314"/>
            <a:ext cx="1428760" cy="2554623"/>
          </a:xfrm>
          <a:prstGeom prst="rect">
            <a:avLst/>
          </a:prstGeom>
          <a:noFill/>
        </p:spPr>
      </p:pic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5857892"/>
            <a:ext cx="928694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2071670" y="4286256"/>
            <a:ext cx="5357850" cy="20002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Поезд длинный голосист,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 сигнал нам ...</a:t>
            </a:r>
          </a:p>
          <a:p>
            <a:pPr algn="ctr"/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Группа 103"/>
          <p:cNvGrpSpPr/>
          <p:nvPr/>
        </p:nvGrpSpPr>
        <p:grpSpPr>
          <a:xfrm>
            <a:off x="5143504" y="1142984"/>
            <a:ext cx="2143140" cy="428628"/>
            <a:chOff x="1643042" y="4929198"/>
            <a:chExt cx="2143140" cy="428628"/>
          </a:xfrm>
          <a:noFill/>
        </p:grpSpPr>
        <p:sp>
          <p:nvSpPr>
            <p:cNvPr id="106" name="Прямоугольник 105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85"/>
          <p:cNvGrpSpPr/>
          <p:nvPr/>
        </p:nvGrpSpPr>
        <p:grpSpPr>
          <a:xfrm>
            <a:off x="5143504" y="1142984"/>
            <a:ext cx="428628" cy="3000396"/>
            <a:chOff x="4143372" y="1285860"/>
            <a:chExt cx="428628" cy="3000396"/>
          </a:xfrm>
          <a:noFill/>
        </p:grpSpPr>
        <p:sp>
          <p:nvSpPr>
            <p:cNvPr id="93" name="Прямоугольник 92"/>
            <p:cNvSpPr/>
            <p:nvPr/>
          </p:nvSpPr>
          <p:spPr>
            <a:xfrm>
              <a:off x="4143372" y="385762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Й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4143372" y="342900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4143372" y="3000372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4143372" y="2571744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4143372" y="2143116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4143372" y="171448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4143372" y="128586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03"/>
          <p:cNvGrpSpPr/>
          <p:nvPr/>
        </p:nvGrpSpPr>
        <p:grpSpPr>
          <a:xfrm>
            <a:off x="3857620" y="1571612"/>
            <a:ext cx="3429024" cy="428628"/>
            <a:chOff x="1643042" y="4929198"/>
            <a:chExt cx="3429024" cy="428628"/>
          </a:xfrm>
          <a:noFill/>
        </p:grpSpPr>
        <p:sp>
          <p:nvSpPr>
            <p:cNvPr id="111" name="Прямоугольник 110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Группа 103"/>
          <p:cNvGrpSpPr/>
          <p:nvPr/>
        </p:nvGrpSpPr>
        <p:grpSpPr>
          <a:xfrm>
            <a:off x="4286248" y="2000240"/>
            <a:ext cx="4286280" cy="428628"/>
            <a:chOff x="1643042" y="4929198"/>
            <a:chExt cx="4286280" cy="428628"/>
          </a:xfrm>
          <a:noFill/>
        </p:grpSpPr>
        <p:sp>
          <p:nvSpPr>
            <p:cNvPr id="119" name="Прямоугольник 118"/>
            <p:cNvSpPr/>
            <p:nvPr/>
          </p:nvSpPr>
          <p:spPr>
            <a:xfrm>
              <a:off x="550069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507206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7" name="Прямоугольник 126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8" name="Прямоугольник 127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128"/>
          <p:cNvGrpSpPr/>
          <p:nvPr/>
        </p:nvGrpSpPr>
        <p:grpSpPr>
          <a:xfrm>
            <a:off x="4286248" y="2428868"/>
            <a:ext cx="2571768" cy="428628"/>
            <a:chOff x="1643042" y="4929198"/>
            <a:chExt cx="2571768" cy="428628"/>
          </a:xfrm>
          <a:noFill/>
        </p:grpSpPr>
        <p:sp>
          <p:nvSpPr>
            <p:cNvPr id="130" name="Прямоугольник 129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2" name="Прямоугольник 131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Ч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" name="Прямоугольник 132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4" name="Прямоугольник 133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Ё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5" name="Прямоугольник 134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9" name="Группа 128"/>
          <p:cNvGrpSpPr/>
          <p:nvPr/>
        </p:nvGrpSpPr>
        <p:grpSpPr>
          <a:xfrm>
            <a:off x="3428992" y="2857496"/>
            <a:ext cx="3429024" cy="428628"/>
            <a:chOff x="1643042" y="4929198"/>
            <a:chExt cx="3429024" cy="428628"/>
          </a:xfrm>
          <a:noFill/>
        </p:grpSpPr>
        <p:sp>
          <p:nvSpPr>
            <p:cNvPr id="136" name="Прямоугольник 135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7" name="Прямоугольник 136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8" name="Прямоугольник 137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9" name="Прямоугольник 138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0" name="Прямоугольник 139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1" name="Прямоугольник 140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Ш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2" name="Прямоугольник 141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" name="Прямоугольник 142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642918"/>
            <a:ext cx="221457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" name="Прямоугольник 10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92"/>
          <p:cNvGrpSpPr/>
          <p:nvPr/>
        </p:nvGrpSpPr>
        <p:grpSpPr>
          <a:xfrm>
            <a:off x="2571736" y="1142984"/>
            <a:ext cx="6000792" cy="3000396"/>
            <a:chOff x="1571604" y="1285860"/>
            <a:chExt cx="6000792" cy="3000396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4143372" y="1285860"/>
              <a:ext cx="428628" cy="3000396"/>
              <a:chOff x="4143372" y="1285860"/>
              <a:chExt cx="428628" cy="3000396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4143372" y="385762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4143372" y="342900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4143372" y="3000372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4143372" y="2571744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143372" y="2143116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143372" y="171448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43372" y="1285860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Группа 23"/>
            <p:cNvGrpSpPr/>
            <p:nvPr/>
          </p:nvGrpSpPr>
          <p:grpSpPr>
            <a:xfrm>
              <a:off x="1571604" y="3857628"/>
              <a:ext cx="4714908" cy="428628"/>
              <a:chOff x="1643042" y="4929198"/>
              <a:chExt cx="4714908" cy="428628"/>
            </a:xfrm>
          </p:grpSpPr>
          <p:sp>
            <p:nvSpPr>
              <p:cNvPr id="25" name="Прямоугольник 24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92932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Группа 35"/>
            <p:cNvGrpSpPr/>
            <p:nvPr/>
          </p:nvGrpSpPr>
          <p:grpSpPr>
            <a:xfrm>
              <a:off x="3714744" y="3429000"/>
              <a:ext cx="3429024" cy="428628"/>
              <a:chOff x="1643042" y="4929198"/>
              <a:chExt cx="3429024" cy="428628"/>
            </a:xfrm>
          </p:grpSpPr>
          <p:sp>
            <p:nvSpPr>
              <p:cNvPr id="39" name="Прямоугольник 3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47"/>
            <p:cNvGrpSpPr/>
            <p:nvPr/>
          </p:nvGrpSpPr>
          <p:grpSpPr>
            <a:xfrm>
              <a:off x="2428860" y="3000372"/>
              <a:ext cx="3429024" cy="428628"/>
              <a:chOff x="1643042" y="4929198"/>
              <a:chExt cx="3429024" cy="428628"/>
            </a:xfrm>
          </p:grpSpPr>
          <p:sp>
            <p:nvSpPr>
              <p:cNvPr id="49" name="Прямоугольник 48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4" name="Группа 56"/>
            <p:cNvGrpSpPr/>
            <p:nvPr/>
          </p:nvGrpSpPr>
          <p:grpSpPr>
            <a:xfrm>
              <a:off x="2857488" y="1714488"/>
              <a:ext cx="3429024" cy="428628"/>
              <a:chOff x="1643042" y="4929198"/>
              <a:chExt cx="3429024" cy="428628"/>
            </a:xfrm>
          </p:grpSpPr>
          <p:sp>
            <p:nvSpPr>
              <p:cNvPr id="58" name="Прямоугольник 5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5" name="Группа 65"/>
            <p:cNvGrpSpPr/>
            <p:nvPr/>
          </p:nvGrpSpPr>
          <p:grpSpPr>
            <a:xfrm>
              <a:off x="4143372" y="1285860"/>
              <a:ext cx="2143140" cy="428628"/>
              <a:chOff x="1643042" y="4929198"/>
              <a:chExt cx="2143140" cy="428628"/>
            </a:xfrm>
          </p:grpSpPr>
          <p:sp>
            <p:nvSpPr>
              <p:cNvPr id="70" name="Прямоугольник 69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6" name="Группа 74"/>
            <p:cNvGrpSpPr/>
            <p:nvPr/>
          </p:nvGrpSpPr>
          <p:grpSpPr>
            <a:xfrm>
              <a:off x="3286116" y="2143116"/>
              <a:ext cx="4286280" cy="428628"/>
              <a:chOff x="1643042" y="4929198"/>
              <a:chExt cx="4286280" cy="428628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50069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07206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21481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64343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" name="Группа 85"/>
            <p:cNvGrpSpPr/>
            <p:nvPr/>
          </p:nvGrpSpPr>
          <p:grpSpPr>
            <a:xfrm>
              <a:off x="3286116" y="2571744"/>
              <a:ext cx="2571768" cy="428628"/>
              <a:chOff x="1643042" y="4929198"/>
              <a:chExt cx="2571768" cy="428628"/>
            </a:xfrm>
          </p:grpSpPr>
          <p:sp>
            <p:nvSpPr>
              <p:cNvPr id="87" name="Прямоугольник 86"/>
              <p:cNvSpPr/>
              <p:nvPr/>
            </p:nvSpPr>
            <p:spPr>
              <a:xfrm>
                <a:off x="378618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3357554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2928926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2500298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2071670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1643042" y="4929198"/>
                <a:ext cx="428628" cy="428628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94" name="Стрелка вниз 93"/>
          <p:cNvSpPr/>
          <p:nvPr/>
        </p:nvSpPr>
        <p:spPr>
          <a:xfrm rot="16200000">
            <a:off x="4286248" y="3286124"/>
            <a:ext cx="285752" cy="4286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s4.pic4you.ru/y2014/10-21/24687/4664985-thum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643314"/>
            <a:ext cx="1428760" cy="2554623"/>
          </a:xfrm>
          <a:prstGeom prst="rect">
            <a:avLst/>
          </a:prstGeom>
          <a:noFill/>
        </p:spPr>
      </p:pic>
      <p:sp>
        <p:nvSpPr>
          <p:cNvPr id="97" name="Стрелка вправо 96">
            <a:hlinkClick r:id="" action="ppaction://hlinkshowjump?jump=nextslide"/>
          </p:cNvPr>
          <p:cNvSpPr/>
          <p:nvPr/>
        </p:nvSpPr>
        <p:spPr>
          <a:xfrm>
            <a:off x="7643834" y="5857892"/>
            <a:ext cx="928694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2071670" y="4286256"/>
            <a:ext cx="5357850" cy="20002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 огонь коварный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Тот, кого зовут ...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Группа 103"/>
          <p:cNvGrpSpPr/>
          <p:nvPr/>
        </p:nvGrpSpPr>
        <p:grpSpPr>
          <a:xfrm>
            <a:off x="5143504" y="1142984"/>
            <a:ext cx="2143140" cy="428628"/>
            <a:chOff x="1643042" y="4929198"/>
            <a:chExt cx="2143140" cy="428628"/>
          </a:xfrm>
          <a:noFill/>
        </p:grpSpPr>
        <p:sp>
          <p:nvSpPr>
            <p:cNvPr id="106" name="Прямоугольник 105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85"/>
          <p:cNvGrpSpPr/>
          <p:nvPr/>
        </p:nvGrpSpPr>
        <p:grpSpPr>
          <a:xfrm>
            <a:off x="5143504" y="1142984"/>
            <a:ext cx="428628" cy="3000396"/>
            <a:chOff x="4143372" y="1285860"/>
            <a:chExt cx="428628" cy="3000396"/>
          </a:xfrm>
          <a:noFill/>
        </p:grpSpPr>
        <p:sp>
          <p:nvSpPr>
            <p:cNvPr id="93" name="Прямоугольник 92"/>
            <p:cNvSpPr/>
            <p:nvPr/>
          </p:nvSpPr>
          <p:spPr>
            <a:xfrm>
              <a:off x="4143372" y="385762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Й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4143372" y="342900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4143372" y="3000372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4143372" y="2571744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4143372" y="2143116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4143372" y="171448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4143372" y="1285860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03"/>
          <p:cNvGrpSpPr/>
          <p:nvPr/>
        </p:nvGrpSpPr>
        <p:grpSpPr>
          <a:xfrm>
            <a:off x="3857620" y="1571612"/>
            <a:ext cx="3429024" cy="428628"/>
            <a:chOff x="1643042" y="4929198"/>
            <a:chExt cx="3429024" cy="428628"/>
          </a:xfrm>
          <a:noFill/>
        </p:grpSpPr>
        <p:sp>
          <p:nvSpPr>
            <p:cNvPr id="111" name="Прямоугольник 110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Группа 103"/>
          <p:cNvGrpSpPr/>
          <p:nvPr/>
        </p:nvGrpSpPr>
        <p:grpSpPr>
          <a:xfrm>
            <a:off x="4286248" y="2000240"/>
            <a:ext cx="4286280" cy="428628"/>
            <a:chOff x="1643042" y="4929198"/>
            <a:chExt cx="4286280" cy="428628"/>
          </a:xfrm>
          <a:noFill/>
        </p:grpSpPr>
        <p:sp>
          <p:nvSpPr>
            <p:cNvPr id="119" name="Прямоугольник 118"/>
            <p:cNvSpPr/>
            <p:nvPr/>
          </p:nvSpPr>
          <p:spPr>
            <a:xfrm>
              <a:off x="550069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507206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7" name="Прямоугольник 126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8" name="Прямоугольник 127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128"/>
          <p:cNvGrpSpPr/>
          <p:nvPr/>
        </p:nvGrpSpPr>
        <p:grpSpPr>
          <a:xfrm>
            <a:off x="4286248" y="2428868"/>
            <a:ext cx="2571768" cy="428628"/>
            <a:chOff x="1643042" y="4929198"/>
            <a:chExt cx="2571768" cy="428628"/>
          </a:xfrm>
          <a:noFill/>
        </p:grpSpPr>
        <p:sp>
          <p:nvSpPr>
            <p:cNvPr id="130" name="Прямоугольник 129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2" name="Прямоугольник 131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Ч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" name="Прямоугольник 132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4" name="Прямоугольник 133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Ё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5" name="Прямоугольник 134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Группа 128"/>
          <p:cNvGrpSpPr/>
          <p:nvPr/>
        </p:nvGrpSpPr>
        <p:grpSpPr>
          <a:xfrm>
            <a:off x="3428992" y="2857496"/>
            <a:ext cx="3429024" cy="428628"/>
            <a:chOff x="1643042" y="4929198"/>
            <a:chExt cx="3429024" cy="428628"/>
          </a:xfrm>
          <a:noFill/>
        </p:grpSpPr>
        <p:sp>
          <p:nvSpPr>
            <p:cNvPr id="136" name="Прямоугольник 135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7" name="Прямоугольник 136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8" name="Прямоугольник 137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9" name="Прямоугольник 138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0" name="Прямоугольник 139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1" name="Прямоугольник 140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Ш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2" name="Прямоугольник 141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" name="Прямоугольник 142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4" name="Группа 143"/>
          <p:cNvGrpSpPr/>
          <p:nvPr/>
        </p:nvGrpSpPr>
        <p:grpSpPr>
          <a:xfrm>
            <a:off x="4714876" y="3286124"/>
            <a:ext cx="3429024" cy="428628"/>
            <a:chOff x="1643042" y="4929198"/>
            <a:chExt cx="3429024" cy="428628"/>
          </a:xfrm>
          <a:noFill/>
        </p:grpSpPr>
        <p:sp>
          <p:nvSpPr>
            <p:cNvPr id="145" name="Прямоугольник 144"/>
            <p:cNvSpPr/>
            <p:nvPr/>
          </p:nvSpPr>
          <p:spPr>
            <a:xfrm>
              <a:off x="421481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Ы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6" name="Прямоугольник 145"/>
            <p:cNvSpPr/>
            <p:nvPr/>
          </p:nvSpPr>
          <p:spPr>
            <a:xfrm>
              <a:off x="464343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Й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7" name="Прямоугольник 146"/>
            <p:cNvSpPr/>
            <p:nvPr/>
          </p:nvSpPr>
          <p:spPr>
            <a:xfrm>
              <a:off x="378618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8" name="Прямоугольник 147"/>
            <p:cNvSpPr/>
            <p:nvPr/>
          </p:nvSpPr>
          <p:spPr>
            <a:xfrm>
              <a:off x="3357554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9" name="Прямоугольник 148"/>
            <p:cNvSpPr/>
            <p:nvPr/>
          </p:nvSpPr>
          <p:spPr>
            <a:xfrm>
              <a:off x="2928926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0" name="Прямоугольник 149"/>
            <p:cNvSpPr/>
            <p:nvPr/>
          </p:nvSpPr>
          <p:spPr>
            <a:xfrm>
              <a:off x="2500298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Ж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1" name="Прямоугольник 150"/>
            <p:cNvSpPr/>
            <p:nvPr/>
          </p:nvSpPr>
          <p:spPr>
            <a:xfrm>
              <a:off x="2071670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2" name="Прямоугольник 151"/>
            <p:cNvSpPr/>
            <p:nvPr/>
          </p:nvSpPr>
          <p:spPr>
            <a:xfrm>
              <a:off x="1643042" y="4929198"/>
              <a:ext cx="428628" cy="42862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42908" y="642918"/>
            <a:ext cx="221457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" name="Прямоугольник 104"/>
          <p:cNvSpPr/>
          <p:nvPr/>
        </p:nvSpPr>
        <p:spPr>
          <a:xfrm>
            <a:off x="642910" y="642918"/>
            <a:ext cx="2214578" cy="2714644"/>
          </a:xfrm>
          <a:prstGeom prst="rect">
            <a:avLst/>
          </a:prstGeom>
          <a:noFill/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2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405</Words>
  <Application>Microsoft Office PowerPoint</Application>
  <PresentationFormat>Экран (4:3)</PresentationFormat>
  <Paragraphs>303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Calibri</vt:lpstr>
      <vt:lpstr>a_RussDecor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18</cp:revision>
  <dcterms:created xsi:type="dcterms:W3CDTF">2014-03-26T12:28:08Z</dcterms:created>
  <dcterms:modified xsi:type="dcterms:W3CDTF">2015-01-08T08:19:55Z</dcterms:modified>
</cp:coreProperties>
</file>